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1" r:id="rId4"/>
    <p:sldId id="257" r:id="rId5"/>
    <p:sldId id="258" r:id="rId6"/>
    <p:sldId id="267" r:id="rId7"/>
    <p:sldId id="260" r:id="rId8"/>
    <p:sldId id="262" r:id="rId9"/>
    <p:sldId id="263" r:id="rId10"/>
    <p:sldId id="268" r:id="rId11"/>
    <p:sldId id="264" r:id="rId12"/>
    <p:sldId id="259" r:id="rId13"/>
    <p:sldId id="272" r:id="rId14"/>
    <p:sldId id="269" r:id="rId15"/>
    <p:sldId id="270" r:id="rId16"/>
    <p:sldId id="271" r:id="rId17"/>
    <p:sldId id="265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19658"/>
    <a:srgbClr val="00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9912D-CA63-4111-B207-A46A84CEB44B}" v="7" dt="2021-09-09T16:40:50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ignata" userId="24b6a17f267de021" providerId="LiveId" clId="{F979912D-CA63-4111-B207-A46A84CEB44B}"/>
    <pc:docChg chg="undo custSel modSld">
      <pc:chgData name="Andrea Pignata" userId="24b6a17f267de021" providerId="LiveId" clId="{F979912D-CA63-4111-B207-A46A84CEB44B}" dt="2021-09-09T16:40:50.666" v="13"/>
      <pc:docMkLst>
        <pc:docMk/>
      </pc:docMkLst>
      <pc:sldChg chg="addSp modSp mod setBg setClrOvrMap">
        <pc:chgData name="Andrea Pignata" userId="24b6a17f267de021" providerId="LiveId" clId="{F979912D-CA63-4111-B207-A46A84CEB44B}" dt="2021-09-09T16:40:50.666" v="13"/>
        <pc:sldMkLst>
          <pc:docMk/>
          <pc:sldMk cId="161757858" sldId="258"/>
        </pc:sldMkLst>
        <pc:spChg chg="mod">
          <ac:chgData name="Andrea Pignata" userId="24b6a17f267de021" providerId="LiveId" clId="{F979912D-CA63-4111-B207-A46A84CEB44B}" dt="2021-09-09T16:40:30.013" v="6" actId="207"/>
          <ac:spMkLst>
            <pc:docMk/>
            <pc:sldMk cId="161757858" sldId="258"/>
            <ac:spMk id="7" creationId="{9700C6E9-2091-4284-8708-C29630C9D77C}"/>
          </ac:spMkLst>
        </pc:spChg>
        <pc:spChg chg="mod ord">
          <ac:chgData name="Andrea Pignata" userId="24b6a17f267de021" providerId="LiveId" clId="{F979912D-CA63-4111-B207-A46A84CEB44B}" dt="2021-09-09T16:40:28.102" v="5" actId="207"/>
          <ac:spMkLst>
            <pc:docMk/>
            <pc:sldMk cId="161757858" sldId="258"/>
            <ac:spMk id="8" creationId="{EFED8C86-24E3-415A-B35A-150AC58C2E0B}"/>
          </ac:spMkLst>
        </pc:spChg>
        <pc:spChg chg="add">
          <ac:chgData name="Andrea Pignata" userId="24b6a17f267de021" providerId="LiveId" clId="{F979912D-CA63-4111-B207-A46A84CEB44B}" dt="2021-09-09T16:40:02.779" v="1" actId="26606"/>
          <ac:spMkLst>
            <pc:docMk/>
            <pc:sldMk cId="161757858" sldId="258"/>
            <ac:spMk id="15" creationId="{357DD0D3-F869-46D0-944C-6EC60E19E351}"/>
          </ac:spMkLst>
        </pc:spChg>
        <pc:picChg chg="add mod">
          <ac:chgData name="Andrea Pignata" userId="24b6a17f267de021" providerId="LiveId" clId="{F979912D-CA63-4111-B207-A46A84CEB44B}" dt="2021-09-09T16:40:11.795" v="4" actId="14100"/>
          <ac:picMkLst>
            <pc:docMk/>
            <pc:sldMk cId="161757858" sldId="258"/>
            <ac:picMk id="10" creationId="{DE7A700B-8AE9-4010-A982-9D6AF34919B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svg"/><Relationship Id="rId5" Type="http://schemas.openxmlformats.org/officeDocument/2006/relationships/image" Target="../media/image6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chemeClr val="accent1"/>
              </a:solidFill>
            </a:rPr>
            <a:t>Introduction</a:t>
          </a:r>
          <a:endParaRPr lang="en-US" dirty="0">
            <a:solidFill>
              <a:schemeClr val="accent1"/>
            </a:solidFill>
          </a:endParaRPr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Tour of the GUI</a:t>
          </a:r>
          <a:endParaRPr lang="en-US" dirty="0"/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Implementation</a:t>
          </a:r>
          <a:endParaRPr lang="en-US" dirty="0"/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Conclusions</a:t>
          </a:r>
          <a:endParaRPr lang="en-US"/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</a:t>
          </a:r>
          <a:endParaRPr lang="en-US"/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accent1"/>
              </a:solidFill>
            </a:rPr>
            <a:t>Tour of the GUI</a:t>
          </a:r>
          <a:endParaRPr lang="en-US" dirty="0">
            <a:solidFill>
              <a:schemeClr val="accent1"/>
            </a:solidFill>
          </a:endParaRPr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Implementation</a:t>
          </a:r>
          <a:endParaRPr lang="en-US"/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Conclusions</a:t>
          </a:r>
          <a:endParaRPr lang="en-US"/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</a:t>
          </a:r>
          <a:endParaRPr lang="en-US"/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Tour of the GUI</a:t>
          </a:r>
          <a:endParaRPr lang="en-US"/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chemeClr val="accent1"/>
              </a:solidFill>
            </a:rPr>
            <a:t>Implementation</a:t>
          </a:r>
          <a:endParaRPr lang="en-US" dirty="0">
            <a:solidFill>
              <a:schemeClr val="accent1"/>
            </a:solidFill>
          </a:endParaRPr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Conclusions</a:t>
          </a:r>
          <a:endParaRPr lang="en-US"/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7923E6-2078-4C35-8DAB-95EDFF5DDC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789C4-3E11-40BE-97B0-C22FAFFCB5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Introduction</a:t>
          </a:r>
          <a:endParaRPr lang="en-US"/>
        </a:p>
      </dgm:t>
    </dgm:pt>
    <dgm:pt modelId="{6851F551-C157-489F-A3C2-1B7D09833A3F}" type="parTrans" cxnId="{7BBFE20D-D6A2-472A-93D5-B696FA315574}">
      <dgm:prSet/>
      <dgm:spPr/>
      <dgm:t>
        <a:bodyPr/>
        <a:lstStyle/>
        <a:p>
          <a:endParaRPr lang="en-US"/>
        </a:p>
      </dgm:t>
    </dgm:pt>
    <dgm:pt modelId="{C8DB8E31-1512-4FE4-BC8C-82628843701E}" type="sibTrans" cxnId="{7BBFE20D-D6A2-472A-93D5-B696FA315574}">
      <dgm:prSet/>
      <dgm:spPr/>
      <dgm:t>
        <a:bodyPr/>
        <a:lstStyle/>
        <a:p>
          <a:endParaRPr lang="en-US"/>
        </a:p>
      </dgm:t>
    </dgm:pt>
    <dgm:pt modelId="{A068ABC3-3727-4660-AF3D-CC021F98E1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Tour of the GUI</a:t>
          </a:r>
          <a:endParaRPr lang="en-US"/>
        </a:p>
      </dgm:t>
    </dgm:pt>
    <dgm:pt modelId="{5A2A6C83-58F2-44B8-AD9B-5B88007DDA98}" type="parTrans" cxnId="{9105B161-9E68-4CD7-834D-2C54E71CBC03}">
      <dgm:prSet/>
      <dgm:spPr/>
      <dgm:t>
        <a:bodyPr/>
        <a:lstStyle/>
        <a:p>
          <a:endParaRPr lang="en-US"/>
        </a:p>
      </dgm:t>
    </dgm:pt>
    <dgm:pt modelId="{7165F86E-318E-446E-A3E5-352DF46D209A}" type="sibTrans" cxnId="{9105B161-9E68-4CD7-834D-2C54E71CBC03}">
      <dgm:prSet/>
      <dgm:spPr/>
      <dgm:t>
        <a:bodyPr/>
        <a:lstStyle/>
        <a:p>
          <a:endParaRPr lang="en-US"/>
        </a:p>
      </dgm:t>
    </dgm:pt>
    <dgm:pt modelId="{E6429E77-A398-426D-A22E-95D6272F173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Implementation</a:t>
          </a:r>
          <a:endParaRPr lang="en-US"/>
        </a:p>
      </dgm:t>
    </dgm:pt>
    <dgm:pt modelId="{9E195D40-B613-4FA2-A1AF-A717ADEE53CF}" type="parTrans" cxnId="{6307FDB9-3A09-4D76-88FD-D68EE2C0F5CA}">
      <dgm:prSet/>
      <dgm:spPr/>
      <dgm:t>
        <a:bodyPr/>
        <a:lstStyle/>
        <a:p>
          <a:endParaRPr lang="en-US"/>
        </a:p>
      </dgm:t>
    </dgm:pt>
    <dgm:pt modelId="{7CCEBBCB-F934-474D-8428-7E019B5DC7A2}" type="sibTrans" cxnId="{6307FDB9-3A09-4D76-88FD-D68EE2C0F5CA}">
      <dgm:prSet/>
      <dgm:spPr/>
      <dgm:t>
        <a:bodyPr/>
        <a:lstStyle/>
        <a:p>
          <a:endParaRPr lang="en-US"/>
        </a:p>
      </dgm:t>
    </dgm:pt>
    <dgm:pt modelId="{503B8D60-0CC8-4A5C-8CC8-EA6E8F32CD4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chemeClr val="accent1"/>
              </a:solidFill>
            </a:rPr>
            <a:t>Conclusions</a:t>
          </a:r>
          <a:endParaRPr lang="en-US" dirty="0">
            <a:solidFill>
              <a:schemeClr val="accent1"/>
            </a:solidFill>
          </a:endParaRPr>
        </a:p>
      </dgm:t>
    </dgm:pt>
    <dgm:pt modelId="{4E0801F1-C818-4224-83E9-47CABB2511C8}" type="parTrans" cxnId="{FCC1361B-AC9B-4CCB-A33F-CA7E4A609ECD}">
      <dgm:prSet/>
      <dgm:spPr/>
      <dgm:t>
        <a:bodyPr/>
        <a:lstStyle/>
        <a:p>
          <a:endParaRPr lang="en-US"/>
        </a:p>
      </dgm:t>
    </dgm:pt>
    <dgm:pt modelId="{F9F82A71-3650-4C49-998A-105429CA7D41}" type="sibTrans" cxnId="{FCC1361B-AC9B-4CCB-A33F-CA7E4A609ECD}">
      <dgm:prSet/>
      <dgm:spPr/>
      <dgm:t>
        <a:bodyPr/>
        <a:lstStyle/>
        <a:p>
          <a:endParaRPr lang="en-US"/>
        </a:p>
      </dgm:t>
    </dgm:pt>
    <dgm:pt modelId="{DF4487EB-3E25-489C-834D-5552AF58A81A}" type="pres">
      <dgm:prSet presAssocID="{237923E6-2078-4C35-8DAB-95EDFF5DDCEA}" presName="root" presStyleCnt="0">
        <dgm:presLayoutVars>
          <dgm:dir/>
          <dgm:resizeHandles val="exact"/>
        </dgm:presLayoutVars>
      </dgm:prSet>
      <dgm:spPr/>
    </dgm:pt>
    <dgm:pt modelId="{B10246A7-29A0-4651-AE65-A7D2DA55CB8B}" type="pres">
      <dgm:prSet presAssocID="{48A789C4-3E11-40BE-97B0-C22FAFFCB5CE}" presName="compNode" presStyleCnt="0"/>
      <dgm:spPr/>
    </dgm:pt>
    <dgm:pt modelId="{BE5160ED-5A9E-40C1-8403-51D4FCF5CE58}" type="pres">
      <dgm:prSet presAssocID="{48A789C4-3E11-40BE-97B0-C22FAFFCB5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BECC8C-D656-4F21-9A8A-06111B68A4A5}" type="pres">
      <dgm:prSet presAssocID="{48A789C4-3E11-40BE-97B0-C22FAFFCB5CE}" presName="spaceRect" presStyleCnt="0"/>
      <dgm:spPr/>
    </dgm:pt>
    <dgm:pt modelId="{EA97702C-C79E-47D0-9968-F75B69A6946F}" type="pres">
      <dgm:prSet presAssocID="{48A789C4-3E11-40BE-97B0-C22FAFFCB5CE}" presName="textRect" presStyleLbl="revTx" presStyleIdx="0" presStyleCnt="4">
        <dgm:presLayoutVars>
          <dgm:chMax val="1"/>
          <dgm:chPref val="1"/>
        </dgm:presLayoutVars>
      </dgm:prSet>
      <dgm:spPr/>
    </dgm:pt>
    <dgm:pt modelId="{FAE23A9F-956B-4374-B465-9C4AC8BBD916}" type="pres">
      <dgm:prSet presAssocID="{C8DB8E31-1512-4FE4-BC8C-82628843701E}" presName="sibTrans" presStyleCnt="0"/>
      <dgm:spPr/>
    </dgm:pt>
    <dgm:pt modelId="{16E3E936-8596-45C3-869B-15BA8048812C}" type="pres">
      <dgm:prSet presAssocID="{A068ABC3-3727-4660-AF3D-CC021F98E122}" presName="compNode" presStyleCnt="0"/>
      <dgm:spPr/>
    </dgm:pt>
    <dgm:pt modelId="{BD5CCB21-833A-471D-B163-EE8E1585DDEC}" type="pres">
      <dgm:prSet presAssocID="{A068ABC3-3727-4660-AF3D-CC021F98E1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F69CA27-A000-448C-8813-3333A9009BAD}" type="pres">
      <dgm:prSet presAssocID="{A068ABC3-3727-4660-AF3D-CC021F98E122}" presName="spaceRect" presStyleCnt="0"/>
      <dgm:spPr/>
    </dgm:pt>
    <dgm:pt modelId="{DFE8F4E8-8773-44E8-8805-855A86FF29C4}" type="pres">
      <dgm:prSet presAssocID="{A068ABC3-3727-4660-AF3D-CC021F98E122}" presName="textRect" presStyleLbl="revTx" presStyleIdx="1" presStyleCnt="4">
        <dgm:presLayoutVars>
          <dgm:chMax val="1"/>
          <dgm:chPref val="1"/>
        </dgm:presLayoutVars>
      </dgm:prSet>
      <dgm:spPr/>
    </dgm:pt>
    <dgm:pt modelId="{2947988D-4EF5-47EB-88B8-06EB49039A76}" type="pres">
      <dgm:prSet presAssocID="{7165F86E-318E-446E-A3E5-352DF46D209A}" presName="sibTrans" presStyleCnt="0"/>
      <dgm:spPr/>
    </dgm:pt>
    <dgm:pt modelId="{8A9D6BAB-0083-4B8F-A7BF-623FEB2799A5}" type="pres">
      <dgm:prSet presAssocID="{E6429E77-A398-426D-A22E-95D6272F1738}" presName="compNode" presStyleCnt="0"/>
      <dgm:spPr/>
    </dgm:pt>
    <dgm:pt modelId="{C6504E60-428C-4BE6-A7AD-764407C75C3C}" type="pres">
      <dgm:prSet presAssocID="{E6429E77-A398-426D-A22E-95D6272F17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8B8578-44FE-4179-A95F-32525435C8B4}" type="pres">
      <dgm:prSet presAssocID="{E6429E77-A398-426D-A22E-95D6272F1738}" presName="spaceRect" presStyleCnt="0"/>
      <dgm:spPr/>
    </dgm:pt>
    <dgm:pt modelId="{F81795C1-53AC-4946-BDAC-5C60E8B5576C}" type="pres">
      <dgm:prSet presAssocID="{E6429E77-A398-426D-A22E-95D6272F1738}" presName="textRect" presStyleLbl="revTx" presStyleIdx="2" presStyleCnt="4">
        <dgm:presLayoutVars>
          <dgm:chMax val="1"/>
          <dgm:chPref val="1"/>
        </dgm:presLayoutVars>
      </dgm:prSet>
      <dgm:spPr/>
    </dgm:pt>
    <dgm:pt modelId="{8A46C346-5FA8-400E-8983-E33E3E165131}" type="pres">
      <dgm:prSet presAssocID="{7CCEBBCB-F934-474D-8428-7E019B5DC7A2}" presName="sibTrans" presStyleCnt="0"/>
      <dgm:spPr/>
    </dgm:pt>
    <dgm:pt modelId="{2B2EF6D1-2CDA-4EE8-A70A-2EFDF09CD183}" type="pres">
      <dgm:prSet presAssocID="{503B8D60-0CC8-4A5C-8CC8-EA6E8F32CD4B}" presName="compNode" presStyleCnt="0"/>
      <dgm:spPr/>
    </dgm:pt>
    <dgm:pt modelId="{45247424-08D7-43EE-A5CA-19AFFBA8B8EA}" type="pres">
      <dgm:prSet presAssocID="{503B8D60-0CC8-4A5C-8CC8-EA6E8F32CD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terraggio contorno"/>
        </a:ext>
      </dgm:extLst>
    </dgm:pt>
    <dgm:pt modelId="{55DDE7E5-3935-43E7-87D5-85139E81BD37}" type="pres">
      <dgm:prSet presAssocID="{503B8D60-0CC8-4A5C-8CC8-EA6E8F32CD4B}" presName="spaceRect" presStyleCnt="0"/>
      <dgm:spPr/>
    </dgm:pt>
    <dgm:pt modelId="{9699E6E7-9820-4ECA-AA99-821C8337C663}" type="pres">
      <dgm:prSet presAssocID="{503B8D60-0CC8-4A5C-8CC8-EA6E8F32CD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BFE20D-D6A2-472A-93D5-B696FA315574}" srcId="{237923E6-2078-4C35-8DAB-95EDFF5DDCEA}" destId="{48A789C4-3E11-40BE-97B0-C22FAFFCB5CE}" srcOrd="0" destOrd="0" parTransId="{6851F551-C157-489F-A3C2-1B7D09833A3F}" sibTransId="{C8DB8E31-1512-4FE4-BC8C-82628843701E}"/>
    <dgm:cxn modelId="{54B48012-88C0-4BBF-A980-308C2E687C2E}" type="presOf" srcId="{237923E6-2078-4C35-8DAB-95EDFF5DDCEA}" destId="{DF4487EB-3E25-489C-834D-5552AF58A81A}" srcOrd="0" destOrd="0" presId="urn:microsoft.com/office/officeart/2018/2/layout/IconLabelList"/>
    <dgm:cxn modelId="{FCC1361B-AC9B-4CCB-A33F-CA7E4A609ECD}" srcId="{237923E6-2078-4C35-8DAB-95EDFF5DDCEA}" destId="{503B8D60-0CC8-4A5C-8CC8-EA6E8F32CD4B}" srcOrd="3" destOrd="0" parTransId="{4E0801F1-C818-4224-83E9-47CABB2511C8}" sibTransId="{F9F82A71-3650-4C49-998A-105429CA7D41}"/>
    <dgm:cxn modelId="{0C2B9331-9861-472E-88A2-E68E17873622}" type="presOf" srcId="{48A789C4-3E11-40BE-97B0-C22FAFFCB5CE}" destId="{EA97702C-C79E-47D0-9968-F75B69A6946F}" srcOrd="0" destOrd="0" presId="urn:microsoft.com/office/officeart/2018/2/layout/IconLabelList"/>
    <dgm:cxn modelId="{9105B161-9E68-4CD7-834D-2C54E71CBC03}" srcId="{237923E6-2078-4C35-8DAB-95EDFF5DDCEA}" destId="{A068ABC3-3727-4660-AF3D-CC021F98E122}" srcOrd="1" destOrd="0" parTransId="{5A2A6C83-58F2-44B8-AD9B-5B88007DDA98}" sibTransId="{7165F86E-318E-446E-A3E5-352DF46D209A}"/>
    <dgm:cxn modelId="{B529FA66-5A91-43F4-A877-B7F17385B3C8}" type="presOf" srcId="{A068ABC3-3727-4660-AF3D-CC021F98E122}" destId="{DFE8F4E8-8773-44E8-8805-855A86FF29C4}" srcOrd="0" destOrd="0" presId="urn:microsoft.com/office/officeart/2018/2/layout/IconLabelList"/>
    <dgm:cxn modelId="{6711CD9F-904E-41AD-BE6D-155B508E95C8}" type="presOf" srcId="{503B8D60-0CC8-4A5C-8CC8-EA6E8F32CD4B}" destId="{9699E6E7-9820-4ECA-AA99-821C8337C663}" srcOrd="0" destOrd="0" presId="urn:microsoft.com/office/officeart/2018/2/layout/IconLabelList"/>
    <dgm:cxn modelId="{6307FDB9-3A09-4D76-88FD-D68EE2C0F5CA}" srcId="{237923E6-2078-4C35-8DAB-95EDFF5DDCEA}" destId="{E6429E77-A398-426D-A22E-95D6272F1738}" srcOrd="2" destOrd="0" parTransId="{9E195D40-B613-4FA2-A1AF-A717ADEE53CF}" sibTransId="{7CCEBBCB-F934-474D-8428-7E019B5DC7A2}"/>
    <dgm:cxn modelId="{370403DC-DC23-4D80-AF3C-0B349D1D3DC5}" type="presOf" srcId="{E6429E77-A398-426D-A22E-95D6272F1738}" destId="{F81795C1-53AC-4946-BDAC-5C60E8B5576C}" srcOrd="0" destOrd="0" presId="urn:microsoft.com/office/officeart/2018/2/layout/IconLabelList"/>
    <dgm:cxn modelId="{BB1DA2C8-C44E-4A2B-82F3-57538EFB98CB}" type="presParOf" srcId="{DF4487EB-3E25-489C-834D-5552AF58A81A}" destId="{B10246A7-29A0-4651-AE65-A7D2DA55CB8B}" srcOrd="0" destOrd="0" presId="urn:microsoft.com/office/officeart/2018/2/layout/IconLabelList"/>
    <dgm:cxn modelId="{DD79442A-BB08-4F86-B441-223BBC5CB27E}" type="presParOf" srcId="{B10246A7-29A0-4651-AE65-A7D2DA55CB8B}" destId="{BE5160ED-5A9E-40C1-8403-51D4FCF5CE58}" srcOrd="0" destOrd="0" presId="urn:microsoft.com/office/officeart/2018/2/layout/IconLabelList"/>
    <dgm:cxn modelId="{5C5A456E-5204-47CC-8DE1-D2F571936537}" type="presParOf" srcId="{B10246A7-29A0-4651-AE65-A7D2DA55CB8B}" destId="{25BECC8C-D656-4F21-9A8A-06111B68A4A5}" srcOrd="1" destOrd="0" presId="urn:microsoft.com/office/officeart/2018/2/layout/IconLabelList"/>
    <dgm:cxn modelId="{0BD42562-33E7-4516-A98F-33A81D389270}" type="presParOf" srcId="{B10246A7-29A0-4651-AE65-A7D2DA55CB8B}" destId="{EA97702C-C79E-47D0-9968-F75B69A6946F}" srcOrd="2" destOrd="0" presId="urn:microsoft.com/office/officeart/2018/2/layout/IconLabelList"/>
    <dgm:cxn modelId="{C9B1B93E-BE5C-4A59-BE1F-E938DFBEFD71}" type="presParOf" srcId="{DF4487EB-3E25-489C-834D-5552AF58A81A}" destId="{FAE23A9F-956B-4374-B465-9C4AC8BBD916}" srcOrd="1" destOrd="0" presId="urn:microsoft.com/office/officeart/2018/2/layout/IconLabelList"/>
    <dgm:cxn modelId="{AEFD588E-BFD9-4644-8D2A-6E70F851B63C}" type="presParOf" srcId="{DF4487EB-3E25-489C-834D-5552AF58A81A}" destId="{16E3E936-8596-45C3-869B-15BA8048812C}" srcOrd="2" destOrd="0" presId="urn:microsoft.com/office/officeart/2018/2/layout/IconLabelList"/>
    <dgm:cxn modelId="{A90A0BEF-746C-43CD-BCF4-4FE39048B3A4}" type="presParOf" srcId="{16E3E936-8596-45C3-869B-15BA8048812C}" destId="{BD5CCB21-833A-471D-B163-EE8E1585DDEC}" srcOrd="0" destOrd="0" presId="urn:microsoft.com/office/officeart/2018/2/layout/IconLabelList"/>
    <dgm:cxn modelId="{65DA407C-CA8E-4100-8E96-E72D35157B9D}" type="presParOf" srcId="{16E3E936-8596-45C3-869B-15BA8048812C}" destId="{1F69CA27-A000-448C-8813-3333A9009BAD}" srcOrd="1" destOrd="0" presId="urn:microsoft.com/office/officeart/2018/2/layout/IconLabelList"/>
    <dgm:cxn modelId="{30F5714F-27B7-4F0B-9D09-E527A90B4323}" type="presParOf" srcId="{16E3E936-8596-45C3-869B-15BA8048812C}" destId="{DFE8F4E8-8773-44E8-8805-855A86FF29C4}" srcOrd="2" destOrd="0" presId="urn:microsoft.com/office/officeart/2018/2/layout/IconLabelList"/>
    <dgm:cxn modelId="{42421759-1764-41AE-BC65-99D3209F2D04}" type="presParOf" srcId="{DF4487EB-3E25-489C-834D-5552AF58A81A}" destId="{2947988D-4EF5-47EB-88B8-06EB49039A76}" srcOrd="3" destOrd="0" presId="urn:microsoft.com/office/officeart/2018/2/layout/IconLabelList"/>
    <dgm:cxn modelId="{B7205413-1245-42AC-B720-66966863BEBE}" type="presParOf" srcId="{DF4487EB-3E25-489C-834D-5552AF58A81A}" destId="{8A9D6BAB-0083-4B8F-A7BF-623FEB2799A5}" srcOrd="4" destOrd="0" presId="urn:microsoft.com/office/officeart/2018/2/layout/IconLabelList"/>
    <dgm:cxn modelId="{57105E1B-D126-4800-ACA4-3FCCEA4CE64C}" type="presParOf" srcId="{8A9D6BAB-0083-4B8F-A7BF-623FEB2799A5}" destId="{C6504E60-428C-4BE6-A7AD-764407C75C3C}" srcOrd="0" destOrd="0" presId="urn:microsoft.com/office/officeart/2018/2/layout/IconLabelList"/>
    <dgm:cxn modelId="{F9B001F4-F01F-4645-A97E-FB3BAFD5A34C}" type="presParOf" srcId="{8A9D6BAB-0083-4B8F-A7BF-623FEB2799A5}" destId="{F78B8578-44FE-4179-A95F-32525435C8B4}" srcOrd="1" destOrd="0" presId="urn:microsoft.com/office/officeart/2018/2/layout/IconLabelList"/>
    <dgm:cxn modelId="{6346D024-D9D1-4713-ABFB-91B8A7FBBCD3}" type="presParOf" srcId="{8A9D6BAB-0083-4B8F-A7BF-623FEB2799A5}" destId="{F81795C1-53AC-4946-BDAC-5C60E8B5576C}" srcOrd="2" destOrd="0" presId="urn:microsoft.com/office/officeart/2018/2/layout/IconLabelList"/>
    <dgm:cxn modelId="{D06BFCCC-6BF7-4F78-950A-C35A58710E84}" type="presParOf" srcId="{DF4487EB-3E25-489C-834D-5552AF58A81A}" destId="{8A46C346-5FA8-400E-8983-E33E3E165131}" srcOrd="5" destOrd="0" presId="urn:microsoft.com/office/officeart/2018/2/layout/IconLabelList"/>
    <dgm:cxn modelId="{2EC1D404-BC25-41FF-B78B-3BC5AA1B6D7B}" type="presParOf" srcId="{DF4487EB-3E25-489C-834D-5552AF58A81A}" destId="{2B2EF6D1-2CDA-4EE8-A70A-2EFDF09CD183}" srcOrd="6" destOrd="0" presId="urn:microsoft.com/office/officeart/2018/2/layout/IconLabelList"/>
    <dgm:cxn modelId="{79E93159-B9B2-4A05-83D7-0C1E3FCDFAE4}" type="presParOf" srcId="{2B2EF6D1-2CDA-4EE8-A70A-2EFDF09CD183}" destId="{45247424-08D7-43EE-A5CA-19AFFBA8B8EA}" srcOrd="0" destOrd="0" presId="urn:microsoft.com/office/officeart/2018/2/layout/IconLabelList"/>
    <dgm:cxn modelId="{A389FB14-FB9C-41A7-B1ED-DAAB7DA1D177}" type="presParOf" srcId="{2B2EF6D1-2CDA-4EE8-A70A-2EFDF09CD183}" destId="{55DDE7E5-3935-43E7-87D5-85139E81BD37}" srcOrd="1" destOrd="0" presId="urn:microsoft.com/office/officeart/2018/2/layout/IconLabelList"/>
    <dgm:cxn modelId="{0CDADA89-9F27-4F79-8AA5-DAC175A04F08}" type="presParOf" srcId="{2B2EF6D1-2CDA-4EE8-A70A-2EFDF09CD183}" destId="{9699E6E7-9820-4ECA-AA99-821C8337C6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accent1"/>
              </a:solidFill>
            </a:rPr>
            <a:t>Introduction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Tour of the GUI</a:t>
          </a:r>
          <a:endParaRPr lang="en-US" sz="2500" kern="1200" dirty="0"/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Implementation</a:t>
          </a:r>
          <a:endParaRPr lang="en-US" sz="2500" kern="1200" dirty="0"/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err="1"/>
            <a:t>Conclusions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Introduction</a:t>
          </a:r>
          <a:endParaRPr lang="en-US" sz="2500" kern="1200"/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accent1"/>
              </a:solidFill>
            </a:rPr>
            <a:t>Tour of the GUI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Implementation</a:t>
          </a:r>
          <a:endParaRPr lang="en-US" sz="2500" kern="1200"/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err="1"/>
            <a:t>Conclusions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Introduction</a:t>
          </a:r>
          <a:endParaRPr lang="en-US" sz="2500" kern="1200"/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Tour of the GUI</a:t>
          </a:r>
          <a:endParaRPr lang="en-US" sz="2500" kern="1200"/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accent1"/>
              </a:solidFill>
            </a:rPr>
            <a:t>Implementation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err="1"/>
            <a:t>Conclusions</a:t>
          </a:r>
          <a:endParaRPr lang="en-US" sz="2500" kern="1200"/>
        </a:p>
      </dsp:txBody>
      <dsp:txXfrm>
        <a:off x="7874157" y="2427788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60ED-5A9E-40C1-8403-51D4FCF5CE58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702C-C79E-47D0-9968-F75B69A6946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Introduction</a:t>
          </a:r>
          <a:endParaRPr lang="en-US" sz="2500" kern="1200"/>
        </a:p>
      </dsp:txBody>
      <dsp:txXfrm>
        <a:off x="569079" y="2427788"/>
        <a:ext cx="2072362" cy="720000"/>
      </dsp:txXfrm>
    </dsp:sp>
    <dsp:sp modelId="{BD5CCB21-833A-471D-B163-EE8E1585DDEC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F4E8-8773-44E8-8805-855A86FF29C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Tour of the GUI</a:t>
          </a:r>
          <a:endParaRPr lang="en-US" sz="2500" kern="1200"/>
        </a:p>
      </dsp:txBody>
      <dsp:txXfrm>
        <a:off x="3004105" y="2427788"/>
        <a:ext cx="2072362" cy="720000"/>
      </dsp:txXfrm>
    </dsp:sp>
    <dsp:sp modelId="{C6504E60-428C-4BE6-A7AD-764407C75C3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795C1-53AC-4946-BDAC-5C60E8B5576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Implementation</a:t>
          </a:r>
          <a:endParaRPr lang="en-US" sz="2500" kern="1200"/>
        </a:p>
      </dsp:txBody>
      <dsp:txXfrm>
        <a:off x="5439131" y="2427788"/>
        <a:ext cx="2072362" cy="720000"/>
      </dsp:txXfrm>
    </dsp:sp>
    <dsp:sp modelId="{45247424-08D7-43EE-A5CA-19AFFBA8B8E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E6E7-9820-4ECA-AA99-821C8337C66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solidFill>
                <a:schemeClr val="accent1"/>
              </a:solidFill>
            </a:rPr>
            <a:t>Conclusions</a:t>
          </a:r>
          <a:endParaRPr lang="en-US" sz="2500" kern="1200" dirty="0">
            <a:solidFill>
              <a:schemeClr val="accent1"/>
            </a:solidFill>
          </a:endParaRP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D26EE-98E0-47C8-83A3-1FEE4CE8C70E}" type="datetimeFigureOut">
              <a:rPr lang="it-IT" smtClean="0"/>
              <a:t>28/09/2021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59D86-334D-4E49-A01B-00FC3912E1B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70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2967D-5969-4D61-AC05-143A90766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BE79A-8EFB-4F2E-810C-5DD0D271E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5ED998-D03C-49DA-A7EB-0EF7029E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8D2F-D0B6-4244-B23F-BC569AAE9B44}" type="datetime1">
              <a:rPr lang="it-IT" smtClean="0"/>
              <a:t>28/09/2021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ECC2D5-99BC-4675-AD24-0E194757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AB600A-5CAB-42F5-A893-311DB27A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0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A9F1F-D20B-4183-90A7-5824F2D1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0539BE-BCBA-4AC3-8B6C-9F15DDCBC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EBAE64-7D2E-48BE-B5B6-9FDED094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AE2E-3BD3-422B-A12E-E152C0E28DF5}" type="datetime1">
              <a:rPr lang="it-IT" smtClean="0"/>
              <a:t>28/09/2021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D45C07-89EF-47B1-B0B5-1F6DFBAD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499E7F-9B7D-4829-B52D-DC567139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43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32EA00-251D-40C7-8B1E-5B4BB4B2A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89E8CE-E865-41DA-87A3-E7692E814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B001B7-C057-4008-893F-36B2E955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E717-DAEB-4633-A178-75487F065A8C}" type="datetime1">
              <a:rPr lang="it-IT" smtClean="0"/>
              <a:t>28/09/2021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F4CC68-4F5B-411E-8ED1-C400C1CF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90B8F7-5001-477D-904F-8C4446A2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99864-CEFF-4959-A34D-AA98D214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8DF9AB-DAED-47D7-AE5C-3713F751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1E0C3B-DEC6-4684-B577-8B29E63E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FA58-FDF4-4482-897B-A804CE47EB3A}" type="datetime1">
              <a:rPr lang="it-IT" smtClean="0"/>
              <a:t>28/09/2021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8D69EF-FE5F-4E3B-B84E-5E666C16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B1E37D-76AC-4255-ABDF-003990F6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1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08AC0-DEB5-43EB-8396-EEC55CBC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019670-C2C2-4630-A0F5-779BF16FA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665F75-3E79-45AC-89F9-1466F1A6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1E3E9-1287-4813-841D-C0C16123848A}" type="datetime1">
              <a:rPr lang="it-IT" smtClean="0"/>
              <a:t>28/09/2021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59AC4D-B60B-4D39-B316-554038C9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18CD89-DBA0-49DB-9587-D7E7AFF7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98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9B3F0-9961-40DE-ABCC-92E2755B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DCEA9B-AA55-4D06-A70F-7F58C1FC2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5D6739-8AC6-4517-AF5E-E51330282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67F4E-14D8-4786-825F-22FDD3A6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B6E0-819D-428A-AE85-55747A6731C1}" type="datetime1">
              <a:rPr lang="it-IT" smtClean="0"/>
              <a:t>28/09/2021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DB31B8-A76A-4E7A-AB92-FBFB4478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4D3345-B0C3-4EAF-A98C-00289220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259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E071A-322F-49D5-8D88-CDFEBC9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A258CB-EE08-465E-B84D-3D100EF30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75074B-10A5-493A-AE8C-0E7C2BB4C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804D4B0-0494-40DC-87D1-93D1D2650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5C8C5FA-C53B-4B26-A5CD-80B28A148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BEAD49-B57D-4A0B-9851-D572D9DC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F42F-25D1-479A-ADB1-5F221CF9F94D}" type="datetime1">
              <a:rPr lang="it-IT" smtClean="0"/>
              <a:t>28/09/2021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CD49E4-6CA4-48B8-ADF3-4CD84D66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ECF114-6C86-4519-8E92-B156A6B6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8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4F8B2-C80A-4D35-B886-99014FE3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753925-6D72-4FB1-9196-98C3E10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9819-9C02-4935-889E-8A8C0C4EAEB1}" type="datetime1">
              <a:rPr lang="it-IT" smtClean="0"/>
              <a:t>28/09/2021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8CB14F-8019-4856-9ACE-5D3A2BF0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1F49BE-33B5-4EA1-A987-5A53004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69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246205F-E4F1-43D2-9240-51B4EF19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D06-F17B-46BF-B607-89C8F2A33926}" type="datetime1">
              <a:rPr lang="it-IT" smtClean="0"/>
              <a:t>28/09/2021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A982B23-B816-41CA-A57C-95E4190D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549326-43D4-4562-A17B-BE5FFD7D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83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0E235-89B8-4ECF-BF10-B259B6C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391320-9B41-49AC-845A-596378942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C8963E-7B60-4CB6-994D-680807097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C3FFA5-2E7A-471C-BA89-4B5FD54E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ED26-E877-4409-BFFC-D09E6C7794C2}" type="datetime1">
              <a:rPr lang="it-IT" smtClean="0"/>
              <a:t>28/09/2021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B39BE6-3A36-4E77-9853-6FEFBED7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ACDA93-C56D-4600-BD86-A9920D4B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9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09215-8955-4875-8A03-A2D885D0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3510CA-AFF5-4893-AE9F-5E9277D52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F4E65F-BAA6-4A58-8661-2947A499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B371B4-9E7F-4E42-9226-E8DA7456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352E-7C39-4CE9-8D42-640C121BD4AF}" type="datetime1">
              <a:rPr lang="it-IT" smtClean="0"/>
              <a:t>28/09/2021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3A38F9-BC6B-43FC-8A6A-B01D741B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EF928F-B452-44A7-9646-98CBA00D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93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EF6B276-EA35-42FB-A1F7-58BE3AF3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D93AB5-F860-4393-B0E4-DE8D95C5A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135E87-F578-4F3C-997F-E56F04F91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172F0-39EA-43F6-B79C-D4F1FB6A3CF0}" type="datetime1">
              <a:rPr lang="it-IT" smtClean="0"/>
              <a:t>28/09/2021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56BAEB-A23F-4132-8896-FAF9C84DD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D8C9B2-73E3-4CA3-945A-7963BA630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B500-615C-46EB-8B90-1982715CCA2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16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77AAA86-F987-4DFD-881C-E0C1B27C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8" y="0"/>
            <a:ext cx="3629025" cy="25668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9F5875-A94C-4391-BB8E-B0E17BDCCBA8}"/>
              </a:ext>
            </a:extLst>
          </p:cNvPr>
          <p:cNvSpPr txBox="1"/>
          <p:nvPr/>
        </p:nvSpPr>
        <p:spPr>
          <a:xfrm>
            <a:off x="4757530" y="960282"/>
            <a:ext cx="66026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dirty="0">
                <a:solidFill>
                  <a:srgbClr val="00264A"/>
                </a:solidFill>
              </a:rPr>
              <a:t>A.A 2020/2021</a:t>
            </a:r>
          </a:p>
          <a:p>
            <a:pPr algn="r"/>
            <a:r>
              <a:rPr lang="it-IT" dirty="0">
                <a:solidFill>
                  <a:srgbClr val="00264A"/>
                </a:solidFill>
              </a:rPr>
              <a:t>Cybersecurity for Embedded Systems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1361938-EF95-4F6F-921B-EB027C44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71" y="1056327"/>
            <a:ext cx="10515600" cy="2852737"/>
          </a:xfrm>
        </p:spPr>
        <p:txBody>
          <a:bodyPr/>
          <a:lstStyle/>
          <a:p>
            <a:pPr algn="ctr"/>
            <a:r>
              <a:rPr lang="it-IT" dirty="0" err="1"/>
              <a:t>SEcube</a:t>
            </a:r>
            <a:r>
              <a:rPr lang="it-IT" dirty="0"/>
              <a:t> Utilities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68132A0-1EAB-4F9B-A3F3-AEBD90203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71" y="3896997"/>
            <a:ext cx="10515600" cy="1500187"/>
          </a:xfrm>
        </p:spPr>
        <p:txBody>
          <a:bodyPr/>
          <a:lstStyle/>
          <a:p>
            <a:pPr algn="ctr"/>
            <a:r>
              <a:rPr lang="it-IT" dirty="0"/>
              <a:t>A GUI for the </a:t>
            </a:r>
            <a:r>
              <a:rPr lang="it-IT" dirty="0" err="1"/>
              <a:t>SEcube</a:t>
            </a:r>
            <a:r>
              <a:rPr lang="it-IT" dirty="0"/>
              <a:t> device and </a:t>
            </a:r>
            <a:r>
              <a:rPr lang="it-IT" dirty="0" err="1"/>
              <a:t>its</a:t>
            </a:r>
            <a:r>
              <a:rPr lang="it-IT" dirty="0"/>
              <a:t> open source SDK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237F17-E3FC-47F9-8D49-D7DB77A607D1}"/>
              </a:ext>
            </a:extLst>
          </p:cNvPr>
          <p:cNvSpPr txBox="1"/>
          <p:nvPr/>
        </p:nvSpPr>
        <p:spPr>
          <a:xfrm>
            <a:off x="844729" y="5384168"/>
            <a:ext cx="105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Referents</a:t>
            </a:r>
            <a:r>
              <a:rPr lang="it-IT" dirty="0"/>
              <a:t>: Prof. Paolo Ernesto </a:t>
            </a:r>
            <a:r>
              <a:rPr lang="it-IT" dirty="0" err="1"/>
              <a:t>Prinetto</a:t>
            </a:r>
            <a:r>
              <a:rPr lang="it-IT" dirty="0"/>
              <a:t>, Matteo Fornero, Nicolò </a:t>
            </a:r>
            <a:r>
              <a:rPr lang="it-IT" dirty="0" err="1"/>
              <a:t>Maunero</a:t>
            </a:r>
            <a:r>
              <a:rPr lang="it-IT" dirty="0"/>
              <a:t>, Gianluca Roascio</a:t>
            </a:r>
          </a:p>
          <a:p>
            <a:pPr algn="ctr"/>
            <a:r>
              <a:rPr lang="it-IT" dirty="0"/>
              <a:t>Students: Gaetano Galasso, Andrea Pignata, Andrea Russo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6C4716-8B8D-4BE8-9F80-14BD5890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51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3925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/>
              <a:t>SEcube Utilities - Gaetano Galasso, Andrea Pignata, Andrea Russo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2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1CCCF-054A-466F-8B1A-EAFF3A2E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Steps of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0DB3B05-3CFF-4977-B7F3-27F1F2B964D0}"/>
              </a:ext>
            </a:extLst>
          </p:cNvPr>
          <p:cNvSpPr/>
          <p:nvPr/>
        </p:nvSpPr>
        <p:spPr>
          <a:xfrm>
            <a:off x="3187337" y="5303520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Device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25E91A4-FE8E-468A-89AE-00E797EF10BE}"/>
              </a:ext>
            </a:extLst>
          </p:cNvPr>
          <p:cNvSpPr/>
          <p:nvPr/>
        </p:nvSpPr>
        <p:spPr>
          <a:xfrm>
            <a:off x="3187337" y="3723102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</a:t>
            </a:r>
            <a:r>
              <a:rPr lang="it-IT" sz="2400" dirty="0" err="1"/>
              <a:t>Backend</a:t>
            </a:r>
            <a:endParaRPr lang="it-IT" sz="240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A437369-4D0D-489F-A112-DD396466D9B5}"/>
              </a:ext>
            </a:extLst>
          </p:cNvPr>
          <p:cNvSpPr/>
          <p:nvPr/>
        </p:nvSpPr>
        <p:spPr>
          <a:xfrm>
            <a:off x="3187337" y="2142684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GUI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E04D36-DC02-4ECF-9489-DDB2A185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34159" r="30953" b="30793"/>
          <a:stretch/>
        </p:blipFill>
        <p:spPr>
          <a:xfrm>
            <a:off x="3506067" y="5396338"/>
            <a:ext cx="522721" cy="5284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1539A7-B560-484A-B9FB-121047EE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2" y="3829875"/>
            <a:ext cx="500556" cy="5005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B011211-E57F-4CB1-882D-C714190B0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4" y="2302206"/>
            <a:ext cx="524853" cy="385029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4EFC016-17E4-4A36-A7A4-9DA181494B67}"/>
              </a:ext>
            </a:extLst>
          </p:cNvPr>
          <p:cNvCxnSpPr/>
          <p:nvPr/>
        </p:nvCxnSpPr>
        <p:spPr>
          <a:xfrm>
            <a:off x="6096000" y="4437205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03C08B-A0B9-4436-BBAB-7A0E641B3283}"/>
              </a:ext>
            </a:extLst>
          </p:cNvPr>
          <p:cNvSpPr txBox="1"/>
          <p:nvPr/>
        </p:nvSpPr>
        <p:spPr>
          <a:xfrm>
            <a:off x="6156960" y="4685696"/>
            <a:ext cx="26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SEcube</a:t>
            </a:r>
            <a:r>
              <a:rPr lang="it-IT" dirty="0">
                <a:solidFill>
                  <a:srgbClr val="0070C0"/>
                </a:solidFill>
              </a:rPr>
              <a:t> Open Source SDK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391A110-F7CB-4258-B70F-396E737E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11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123199B-909E-491B-BD37-E23A832C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2714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A32A4-D610-4A5D-A63F-ABD3471B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65" y="908368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Backend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1781C2-FE08-4987-B1B2-D64235DC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045"/>
          <a:stretch/>
        </p:blipFill>
        <p:spPr>
          <a:xfrm>
            <a:off x="0" y="0"/>
            <a:ext cx="5863721" cy="4815233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19FB1-2DF7-472A-A21F-17CC19D0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A </a:t>
            </a:r>
            <a:r>
              <a:rPr lang="it-IT" sz="1800" i="1" dirty="0" err="1">
                <a:solidFill>
                  <a:schemeClr val="bg1"/>
                </a:solidFill>
              </a:rPr>
              <a:t>byproduct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Fully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featured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command</a:t>
            </a:r>
            <a:r>
              <a:rPr lang="it-IT" sz="1800" dirty="0">
                <a:solidFill>
                  <a:schemeClr val="bg1"/>
                </a:solidFill>
              </a:rPr>
              <a:t>-line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useful</a:t>
            </a:r>
            <a:r>
              <a:rPr lang="it-IT" sz="1800" dirty="0">
                <a:solidFill>
                  <a:schemeClr val="bg1"/>
                </a:solidFill>
              </a:rPr>
              <a:t> for remote servers or under-</a:t>
            </a:r>
            <a:r>
              <a:rPr lang="it-IT" sz="1800" dirty="0" err="1">
                <a:solidFill>
                  <a:schemeClr val="bg1"/>
                </a:solidFill>
              </a:rPr>
              <a:t>mainteinance</a:t>
            </a:r>
            <a:r>
              <a:rPr lang="it-IT" sz="1800" dirty="0">
                <a:solidFill>
                  <a:schemeClr val="bg1"/>
                </a:solidFill>
              </a:rPr>
              <a:t> devices</a:t>
            </a:r>
          </a:p>
          <a:p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, Digest and some </a:t>
            </a:r>
            <a:r>
              <a:rPr lang="it-IT" sz="1800" dirty="0" err="1">
                <a:solidFill>
                  <a:schemeClr val="bg1"/>
                </a:solidFill>
              </a:rPr>
              <a:t>other</a:t>
            </a:r>
            <a:r>
              <a:rPr lang="it-IT" sz="1800" dirty="0">
                <a:solidFill>
                  <a:schemeClr val="bg1"/>
                </a:solidFill>
              </a:rPr>
              <a:t> general utilities</a:t>
            </a:r>
          </a:p>
          <a:p>
            <a:r>
              <a:rPr lang="it-IT" sz="1800" dirty="0">
                <a:solidFill>
                  <a:schemeClr val="bg1"/>
                </a:solidFill>
              </a:rPr>
              <a:t>Complete guide can be </a:t>
            </a:r>
            <a:r>
              <a:rPr lang="it-IT" sz="1800" dirty="0" err="1">
                <a:solidFill>
                  <a:schemeClr val="bg1"/>
                </a:solidFill>
              </a:rPr>
              <a:t>called</a:t>
            </a:r>
            <a:r>
              <a:rPr lang="it-IT" sz="1800" dirty="0">
                <a:solidFill>
                  <a:schemeClr val="bg1"/>
                </a:solidFill>
              </a:rPr>
              <a:t> with the –help </a:t>
            </a:r>
            <a:r>
              <a:rPr lang="it-IT" sz="1800" dirty="0" err="1">
                <a:solidFill>
                  <a:schemeClr val="bg1"/>
                </a:solidFill>
              </a:rPr>
              <a:t>argument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Windows and Linux </a:t>
            </a:r>
            <a:r>
              <a:rPr lang="it-IT" sz="1800" dirty="0" err="1">
                <a:solidFill>
                  <a:schemeClr val="bg1"/>
                </a:solidFill>
              </a:rPr>
              <a:t>compatible</a:t>
            </a:r>
            <a:endParaRPr lang="it-IT" sz="1800" dirty="0">
              <a:solidFill>
                <a:schemeClr val="bg1"/>
              </a:solidFill>
            </a:endParaRPr>
          </a:p>
          <a:p>
            <a:endParaRPr lang="it-IT" sz="1800" dirty="0">
              <a:solidFill>
                <a:schemeClr val="bg1"/>
              </a:solidFill>
            </a:endParaRPr>
          </a:p>
          <a:p>
            <a:endParaRPr lang="it-IT" sz="1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5C3829-7B3D-46F5-94F8-7C1870D0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7EA7E3-C24A-4BE8-A647-AE3DD921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SEcube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276447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1CCCF-054A-466F-8B1A-EAFF3A2E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Steps of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0DB3B05-3CFF-4977-B7F3-27F1F2B964D0}"/>
              </a:ext>
            </a:extLst>
          </p:cNvPr>
          <p:cNvSpPr/>
          <p:nvPr/>
        </p:nvSpPr>
        <p:spPr>
          <a:xfrm>
            <a:off x="3187337" y="5303520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Device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25E91A4-FE8E-468A-89AE-00E797EF10BE}"/>
              </a:ext>
            </a:extLst>
          </p:cNvPr>
          <p:cNvSpPr/>
          <p:nvPr/>
        </p:nvSpPr>
        <p:spPr>
          <a:xfrm>
            <a:off x="3187337" y="3723102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</a:t>
            </a:r>
            <a:r>
              <a:rPr lang="it-IT" sz="2400" dirty="0" err="1"/>
              <a:t>Backend</a:t>
            </a:r>
            <a:endParaRPr lang="it-IT" sz="240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A437369-4D0D-489F-A112-DD396466D9B5}"/>
              </a:ext>
            </a:extLst>
          </p:cNvPr>
          <p:cNvSpPr/>
          <p:nvPr/>
        </p:nvSpPr>
        <p:spPr>
          <a:xfrm>
            <a:off x="3187337" y="2142684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GUI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E04D36-DC02-4ECF-9489-DDB2A185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34159" r="30953" b="30793"/>
          <a:stretch/>
        </p:blipFill>
        <p:spPr>
          <a:xfrm>
            <a:off x="3506067" y="5396338"/>
            <a:ext cx="522721" cy="5284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1539A7-B560-484A-B9FB-121047EE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2" y="3829875"/>
            <a:ext cx="500556" cy="5005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B011211-E57F-4CB1-882D-C714190B0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4" y="2302206"/>
            <a:ext cx="524853" cy="385029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A19504A-DE9F-4B9D-8BF6-1905AF471398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6096000" y="2856787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4EFC016-17E4-4A36-A7A4-9DA181494B67}"/>
              </a:ext>
            </a:extLst>
          </p:cNvPr>
          <p:cNvCxnSpPr/>
          <p:nvPr/>
        </p:nvCxnSpPr>
        <p:spPr>
          <a:xfrm>
            <a:off x="6096000" y="4437205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DDD908A-054A-4ED8-8F72-34CD99C7DE92}"/>
              </a:ext>
            </a:extLst>
          </p:cNvPr>
          <p:cNvSpPr txBox="1"/>
          <p:nvPr/>
        </p:nvSpPr>
        <p:spPr>
          <a:xfrm>
            <a:off x="6156960" y="3105278"/>
            <a:ext cx="22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Inter-</a:t>
            </a:r>
            <a:r>
              <a:rPr lang="it-IT" dirty="0" err="1">
                <a:solidFill>
                  <a:srgbClr val="0070C0"/>
                </a:solidFill>
              </a:rPr>
              <a:t>process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sockets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03C08B-A0B9-4436-BBAB-7A0E641B3283}"/>
              </a:ext>
            </a:extLst>
          </p:cNvPr>
          <p:cNvSpPr txBox="1"/>
          <p:nvPr/>
        </p:nvSpPr>
        <p:spPr>
          <a:xfrm>
            <a:off x="6156960" y="4685696"/>
            <a:ext cx="26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SEcube</a:t>
            </a:r>
            <a:r>
              <a:rPr lang="it-IT" dirty="0">
                <a:solidFill>
                  <a:srgbClr val="0070C0"/>
                </a:solidFill>
              </a:rPr>
              <a:t> Open Source SDK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391A110-F7CB-4258-B70F-396E737E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13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123199B-909E-491B-BD37-E23A832C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A62C046F-407A-494F-88D0-0E424D00D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820" y="2003544"/>
            <a:ext cx="746425" cy="746425"/>
          </a:xfrm>
          <a:prstGeom prst="rect">
            <a:avLst/>
          </a:prstGeom>
        </p:spPr>
      </p:pic>
      <p:pic>
        <p:nvPicPr>
          <p:cNvPr id="18" name="Graphic 17" descr="Browser window with solid fill">
            <a:extLst>
              <a:ext uri="{FF2B5EF4-FFF2-40B4-BE49-F238E27FC236}">
                <a16:creationId xmlns:a16="http://schemas.microsoft.com/office/drawing/2014/main" id="{BA16263A-4FDB-4758-A80A-3B4FEFD56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335" y="2196459"/>
            <a:ext cx="914400" cy="914400"/>
          </a:xfrm>
          <a:prstGeom prst="rect">
            <a:avLst/>
          </a:prstGeom>
        </p:spPr>
      </p:pic>
      <p:pic>
        <p:nvPicPr>
          <p:cNvPr id="20" name="Graphic 19" descr="Cursor with solid fill">
            <a:extLst>
              <a:ext uri="{FF2B5EF4-FFF2-40B4-BE49-F238E27FC236}">
                <a16:creationId xmlns:a16="http://schemas.microsoft.com/office/drawing/2014/main" id="{3342D861-684D-4543-9AB4-B6EB65A609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636469">
            <a:off x="982334" y="2509600"/>
            <a:ext cx="448406" cy="448406"/>
          </a:xfrm>
          <a:prstGeom prst="rect">
            <a:avLst/>
          </a:prstGeom>
        </p:spPr>
      </p:pic>
      <p:pic>
        <p:nvPicPr>
          <p:cNvPr id="22" name="Graphic 21" descr="Cmd Terminal with solid fill">
            <a:extLst>
              <a:ext uri="{FF2B5EF4-FFF2-40B4-BE49-F238E27FC236}">
                <a16:creationId xmlns:a16="http://schemas.microsoft.com/office/drawing/2014/main" id="{386655DC-0489-4703-8C9A-0A4A2C20B6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9121" y="3753853"/>
            <a:ext cx="805145" cy="805145"/>
          </a:xfrm>
          <a:prstGeom prst="rect">
            <a:avLst/>
          </a:prstGeom>
        </p:spPr>
      </p:pic>
      <p:pic>
        <p:nvPicPr>
          <p:cNvPr id="24" name="Graphic 23" descr="Processor with solid fill">
            <a:extLst>
              <a:ext uri="{FF2B5EF4-FFF2-40B4-BE49-F238E27FC236}">
                <a16:creationId xmlns:a16="http://schemas.microsoft.com/office/drawing/2014/main" id="{ABC7574D-B4AA-46CA-890B-D5EE693FF4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7335" y="5242273"/>
            <a:ext cx="786930" cy="786930"/>
          </a:xfrm>
          <a:prstGeom prst="rect">
            <a:avLst/>
          </a:prstGeom>
        </p:spPr>
      </p:pic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0E755865-EA9E-45D0-96B6-4287B1D04480}"/>
              </a:ext>
            </a:extLst>
          </p:cNvPr>
          <p:cNvCxnSpPr>
            <a:stCxn id="22" idx="3"/>
            <a:endCxn id="24" idx="3"/>
          </p:cNvCxnSpPr>
          <p:nvPr/>
        </p:nvCxnSpPr>
        <p:spPr>
          <a:xfrm flipH="1">
            <a:off x="1924265" y="4156426"/>
            <a:ext cx="1" cy="1479312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959C97C-DF4D-4B08-B1D2-2758078FD180}"/>
              </a:ext>
            </a:extLst>
          </p:cNvPr>
          <p:cNvCxnSpPr>
            <a:cxnSpLocks/>
            <a:stCxn id="18" idx="3"/>
            <a:endCxn id="22" idx="3"/>
          </p:cNvCxnSpPr>
          <p:nvPr/>
        </p:nvCxnSpPr>
        <p:spPr>
          <a:xfrm flipH="1">
            <a:off x="1924266" y="2653659"/>
            <a:ext cx="64469" cy="1502767"/>
          </a:xfrm>
          <a:prstGeom prst="curvedConnector3">
            <a:avLst>
              <a:gd name="adj1" fmla="val -3545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D5327FD4-3243-4206-AF65-DA9575016322}"/>
              </a:ext>
            </a:extLst>
          </p:cNvPr>
          <p:cNvCxnSpPr>
            <a:stCxn id="24" idx="1"/>
            <a:endCxn id="22" idx="1"/>
          </p:cNvCxnSpPr>
          <p:nvPr/>
        </p:nvCxnSpPr>
        <p:spPr>
          <a:xfrm rot="10800000">
            <a:off x="1119121" y="4156426"/>
            <a:ext cx="18214" cy="1479312"/>
          </a:xfrm>
          <a:prstGeom prst="curvedConnector3">
            <a:avLst>
              <a:gd name="adj1" fmla="val 135507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6FA58710-962B-4293-90B6-C00EAACBD7BD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rot="10800000">
            <a:off x="982865" y="2718394"/>
            <a:ext cx="136257" cy="1438033"/>
          </a:xfrm>
          <a:prstGeom prst="curvedConnector3">
            <a:avLst>
              <a:gd name="adj1" fmla="val 26816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296DE36-0043-40E7-A026-10B027599E08}"/>
              </a:ext>
            </a:extLst>
          </p:cNvPr>
          <p:cNvSpPr txBox="1"/>
          <p:nvPr/>
        </p:nvSpPr>
        <p:spPr>
          <a:xfrm rot="5400000">
            <a:off x="1925997" y="3967209"/>
            <a:ext cx="104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19658"/>
                </a:solidFill>
              </a:rPr>
              <a:t>REQUEST</a:t>
            </a:r>
            <a:endParaRPr lang="en-GB" dirty="0">
              <a:solidFill>
                <a:srgbClr val="F19658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264096-0F5B-4ACA-BFB4-540136BE84EC}"/>
              </a:ext>
            </a:extLst>
          </p:cNvPr>
          <p:cNvSpPr txBox="1"/>
          <p:nvPr/>
        </p:nvSpPr>
        <p:spPr>
          <a:xfrm rot="16200000">
            <a:off x="-99146" y="3967209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70AD47"/>
                </a:solidFill>
              </a:rPr>
              <a:t>RESPONSE</a:t>
            </a:r>
            <a:endParaRPr lang="en-GB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04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419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/>
              <a:t>SEcube Utilities - Gaetano Galasso, Andrea Pignata, Andrea Russo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90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900E26-3116-4DE0-A5E8-A4A7E9DE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Comments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D92DA7-E9D4-4DD1-9118-45207878B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2"/>
                </a:solidFill>
              </a:rPr>
              <a:t>Issue</a:t>
            </a:r>
            <a:r>
              <a:rPr lang="it-IT" dirty="0"/>
              <a:t>: </a:t>
            </a:r>
            <a:r>
              <a:rPr lang="it-IT" b="1" dirty="0" err="1"/>
              <a:t>Decryption</a:t>
            </a:r>
            <a:r>
              <a:rPr lang="it-IT" dirty="0"/>
              <a:t> utility </a:t>
            </a:r>
            <a:r>
              <a:rPr lang="it-IT" dirty="0" err="1"/>
              <a:t>is</a:t>
            </a:r>
            <a:r>
              <a:rPr lang="it-IT" dirty="0"/>
              <a:t> not working on Linux due to a </a:t>
            </a:r>
            <a:r>
              <a:rPr lang="it-IT" dirty="0" err="1"/>
              <a:t>problem</a:t>
            </a:r>
            <a:r>
              <a:rPr lang="it-IT" dirty="0"/>
              <a:t> with the</a:t>
            </a:r>
            <a:r>
              <a:rPr lang="it-IT" i="1" dirty="0"/>
              <a:t> </a:t>
            </a:r>
            <a:r>
              <a:rPr lang="it-IT" dirty="0" err="1"/>
              <a:t>secure_ls</a:t>
            </a:r>
            <a:r>
              <a:rPr lang="it-IT" dirty="0"/>
              <a:t>() </a:t>
            </a:r>
            <a:r>
              <a:rPr lang="it-IT" dirty="0" err="1"/>
              <a:t>function</a:t>
            </a:r>
            <a:r>
              <a:rPr lang="it-IT" dirty="0"/>
              <a:t> in the SDK.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Future Development: </a:t>
            </a:r>
            <a:r>
              <a:rPr lang="it-IT" b="1" dirty="0"/>
              <a:t>Secure Explorer</a:t>
            </a:r>
            <a:r>
              <a:rPr lang="it-IT" dirty="0"/>
              <a:t>, a utility to show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encrypted</a:t>
            </a:r>
            <a:r>
              <a:rPr lang="it-IT" dirty="0"/>
              <a:t> files in a folder with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decrypted</a:t>
            </a:r>
            <a:r>
              <a:rPr lang="it-IT" dirty="0"/>
              <a:t> name.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Future Development: </a:t>
            </a:r>
            <a:r>
              <a:rPr lang="it-IT" dirty="0" err="1"/>
              <a:t>Deeper</a:t>
            </a:r>
            <a:r>
              <a:rPr lang="it-IT" dirty="0"/>
              <a:t> </a:t>
            </a:r>
            <a:r>
              <a:rPr lang="it-IT" b="1" dirty="0" err="1"/>
              <a:t>integration</a:t>
            </a:r>
            <a:r>
              <a:rPr lang="it-IT" b="1" dirty="0"/>
              <a:t> with </a:t>
            </a:r>
            <a:r>
              <a:rPr lang="it-IT" b="1" dirty="0" err="1"/>
              <a:t>SEkey</a:t>
            </a:r>
            <a:r>
              <a:rPr lang="it-IT" dirty="0"/>
              <a:t>, to show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groups/users.</a:t>
            </a:r>
          </a:p>
          <a:p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5F7E87-4780-42FC-AAEE-8D81390A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9B0507-5DB7-4E95-9BEF-2D5B450E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94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900E26-3116-4DE0-A5E8-A4A7E9DE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 and </a:t>
            </a:r>
            <a:r>
              <a:rPr lang="it-IT" dirty="0" err="1"/>
              <a:t>Comments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D92DA7-E9D4-4DD1-9118-45207878B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In </a:t>
            </a:r>
            <a:r>
              <a:rPr lang="it-IT" dirty="0" err="1"/>
              <a:t>conclusion</a:t>
            </a:r>
            <a:r>
              <a:rPr lang="it-IT" dirty="0"/>
              <a:t>, </a:t>
            </a:r>
            <a:r>
              <a:rPr lang="it-IT" dirty="0" err="1"/>
              <a:t>SEcube</a:t>
            </a:r>
            <a:r>
              <a:rPr lang="it-IT" dirty="0"/>
              <a:t> Utilities </a:t>
            </a:r>
            <a:r>
              <a:rPr lang="it-IT" dirty="0" err="1"/>
              <a:t>is</a:t>
            </a:r>
            <a:r>
              <a:rPr lang="it-IT" dirty="0"/>
              <a:t> an easy-to-use </a:t>
            </a:r>
            <a:r>
              <a:rPr lang="it-IT" dirty="0" err="1"/>
              <a:t>program</a:t>
            </a:r>
            <a:br>
              <a:rPr lang="it-IT" dirty="0"/>
            </a:br>
            <a:r>
              <a:rPr lang="it-IT" dirty="0"/>
              <a:t>to </a:t>
            </a:r>
            <a:r>
              <a:rPr lang="it-IT" b="1" dirty="0" err="1"/>
              <a:t>encrypt</a:t>
            </a:r>
            <a:r>
              <a:rPr lang="it-IT" b="1" dirty="0"/>
              <a:t>, </a:t>
            </a:r>
            <a:r>
              <a:rPr lang="it-IT" b="1" dirty="0" err="1"/>
              <a:t>decrypt</a:t>
            </a:r>
            <a:r>
              <a:rPr lang="it-IT" b="1" dirty="0"/>
              <a:t> and compute digest</a:t>
            </a:r>
            <a:br>
              <a:rPr lang="it-IT" b="1" dirty="0"/>
            </a:b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SEcube</a:t>
            </a:r>
            <a:r>
              <a:rPr lang="it-IT" dirty="0"/>
              <a:t> hardware.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business </a:t>
            </a:r>
            <a:r>
              <a:rPr lang="it-IT" dirty="0" err="1"/>
              <a:t>where</a:t>
            </a:r>
            <a:r>
              <a:rPr lang="it-IT" dirty="0"/>
              <a:t> security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concern</a:t>
            </a:r>
            <a:br>
              <a:rPr lang="it-IT" dirty="0"/>
            </a:br>
            <a:r>
              <a:rPr lang="it-IT" dirty="0" err="1"/>
              <a:t>but</a:t>
            </a:r>
            <a:r>
              <a:rPr lang="it-IT" dirty="0"/>
              <a:t> not </a:t>
            </a:r>
            <a:r>
              <a:rPr lang="it-IT" dirty="0" err="1"/>
              <a:t>everyone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IT </a:t>
            </a:r>
            <a:r>
              <a:rPr lang="it-IT" dirty="0" err="1"/>
              <a:t>technician</a:t>
            </a:r>
            <a:r>
              <a:rPr lang="it-IT" dirty="0"/>
              <a:t>.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personal </a:t>
            </a:r>
            <a:r>
              <a:rPr lang="it-IT" dirty="0" err="1"/>
              <a:t>purposes</a:t>
            </a:r>
            <a:r>
              <a:rPr lang="it-IT" dirty="0"/>
              <a:t>.</a:t>
            </a:r>
          </a:p>
          <a:p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5F7E87-4780-42FC-AAEE-8D81390A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9B0507-5DB7-4E95-9BEF-2D5B450E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26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0C19C5-1739-4F21-98D2-AB46B79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0BDC01B-C98E-492C-8FA7-4AA4673A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384A5E2-5480-4BA1-B10D-0EAC701C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239" y="6356350"/>
            <a:ext cx="12199239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26212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912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/>
              <a:t>SEcube Utilities - Gaetano Galasso, Andrea Pignata, Andrea Russo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266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SEcube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7494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Three </a:t>
            </a:r>
            <a:r>
              <a:rPr lang="it-IT" sz="1800" dirty="0" err="1">
                <a:solidFill>
                  <a:schemeClr val="bg1"/>
                </a:solidFill>
              </a:rPr>
              <a:t>main</a:t>
            </a:r>
            <a:r>
              <a:rPr lang="it-IT" sz="1800" dirty="0">
                <a:solidFill>
                  <a:schemeClr val="bg1"/>
                </a:solidFill>
              </a:rPr>
              <a:t> cores in a single chip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defined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a Security Environment 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used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security </a:t>
            </a:r>
            <a:r>
              <a:rPr lang="it-IT" sz="1800" b="1" dirty="0" err="1">
                <a:solidFill>
                  <a:schemeClr val="bg1"/>
                </a:solidFill>
              </a:rPr>
              <a:t>coprocessor</a:t>
            </a:r>
            <a:r>
              <a:rPr lang="it-IT" sz="1800" dirty="0">
                <a:solidFill>
                  <a:schemeClr val="bg1"/>
                </a:solidFill>
              </a:rPr>
              <a:t>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Advantages</a:t>
            </a:r>
            <a:r>
              <a:rPr lang="it-IT" sz="1800" dirty="0">
                <a:solidFill>
                  <a:schemeClr val="bg1"/>
                </a:solidFill>
              </a:rPr>
              <a:t> of a </a:t>
            </a:r>
            <a:r>
              <a:rPr lang="it-IT" sz="1800" b="1" dirty="0">
                <a:solidFill>
                  <a:schemeClr val="bg1"/>
                </a:solidFill>
              </a:rPr>
              <a:t>separate device </a:t>
            </a:r>
            <a:r>
              <a:rPr lang="it-IT" sz="1800" dirty="0">
                <a:solidFill>
                  <a:schemeClr val="bg1"/>
                </a:solidFill>
              </a:rPr>
              <a:t>for key storage and </a:t>
            </a:r>
            <a:r>
              <a:rPr lang="it-IT" sz="1800" dirty="0" err="1">
                <a:solidFill>
                  <a:schemeClr val="bg1"/>
                </a:solidFill>
              </a:rPr>
              <a:t>crypto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functions</a:t>
            </a:r>
            <a:r>
              <a:rPr lang="it-IT" sz="1800" dirty="0">
                <a:solidFill>
                  <a:schemeClr val="bg1"/>
                </a:solidFill>
              </a:rPr>
              <a:t>: </a:t>
            </a:r>
            <a:r>
              <a:rPr lang="it-IT" sz="1800" dirty="0" err="1">
                <a:solidFill>
                  <a:schemeClr val="bg1"/>
                </a:solidFill>
              </a:rPr>
              <a:t>faster</a:t>
            </a:r>
            <a:r>
              <a:rPr lang="it-IT" sz="1800" dirty="0">
                <a:solidFill>
                  <a:schemeClr val="bg1"/>
                </a:solidFill>
              </a:rPr>
              <a:t> and more secure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An </a:t>
            </a:r>
            <a:r>
              <a:rPr lang="it-IT" sz="1800" b="1" dirty="0">
                <a:solidFill>
                  <a:schemeClr val="bg1"/>
                </a:solidFill>
              </a:rPr>
              <a:t>Open Source SDK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is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available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E5AEB92-38E7-4056-9766-6F5358CF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>
                <a:solidFill>
                  <a:schemeClr val="tx1">
                    <a:lumMod val="50000"/>
                  </a:schemeClr>
                </a:solidFill>
              </a:rPr>
              <a:t>3</a:t>
            </a:fld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268D69-3AB6-4831-8CD2-33010D7C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99" cy="365125"/>
          </a:xfrm>
        </p:spPr>
        <p:txBody>
          <a:bodyPr/>
          <a:lstStyle/>
          <a:p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SEcube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801081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5F8582C-D150-4948-833C-67E6F79F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SEcube</a:t>
            </a:r>
            <a:r>
              <a:rPr lang="it-IT" dirty="0"/>
              <a:t> Utilities?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636F58E-B586-4B2A-B579-5A4E960AA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…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96E63B0-0C47-4887-9EE3-7895E1046D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669" y="2978960"/>
            <a:ext cx="5157787" cy="2117364"/>
          </a:xfrm>
        </p:spPr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CB0E558-D1A6-4BC3-9DBF-041705D09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…to </a:t>
            </a:r>
            <a:r>
              <a:rPr lang="it-IT" dirty="0" err="1"/>
              <a:t>this</a:t>
            </a:r>
            <a:endParaRPr lang="it-IT" dirty="0"/>
          </a:p>
        </p:txBody>
      </p:sp>
      <p:pic>
        <p:nvPicPr>
          <p:cNvPr id="23" name="Segnaposto contenuto 22">
            <a:extLst>
              <a:ext uri="{FF2B5EF4-FFF2-40B4-BE49-F238E27FC236}">
                <a16:creationId xmlns:a16="http://schemas.microsoft.com/office/drawing/2014/main" id="{1244B154-DAC0-4D97-BF47-72A0AC0932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586" y="2748020"/>
            <a:ext cx="3744822" cy="2756497"/>
          </a:xfr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1723773-EBB1-4466-9F42-4BC1CA16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33" y="4522856"/>
            <a:ext cx="2419488" cy="161812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4D0064-49B5-4CE3-829B-A9259353315C}"/>
              </a:ext>
            </a:extLst>
          </p:cNvPr>
          <p:cNvSpPr txBox="1"/>
          <p:nvPr/>
        </p:nvSpPr>
        <p:spPr>
          <a:xfrm>
            <a:off x="2430030" y="4731757"/>
            <a:ext cx="164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🤯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A9EFDEB-C7BF-4DFB-BF7A-46A9FE6CF5DF}"/>
              </a:ext>
            </a:extLst>
          </p:cNvPr>
          <p:cNvSpPr txBox="1"/>
          <p:nvPr/>
        </p:nvSpPr>
        <p:spPr>
          <a:xfrm>
            <a:off x="6716612" y="4731757"/>
            <a:ext cx="1150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😌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9EE2BE5-0B22-4CB4-984F-C6489174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739174-0045-4B15-93B1-C054B59B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5824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6" r="1" b="23385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No more </a:t>
            </a:r>
            <a:r>
              <a:rPr lang="it-IT" sz="1800" dirty="0" err="1">
                <a:solidFill>
                  <a:schemeClr val="bg1"/>
                </a:solidFill>
              </a:rPr>
              <a:t>need</a:t>
            </a:r>
            <a:r>
              <a:rPr lang="it-IT" sz="1800" dirty="0">
                <a:solidFill>
                  <a:schemeClr val="bg1"/>
                </a:solidFill>
              </a:rPr>
              <a:t> to </a:t>
            </a:r>
            <a:r>
              <a:rPr lang="it-IT" sz="1800" dirty="0" err="1">
                <a:solidFill>
                  <a:schemeClr val="bg1"/>
                </a:solidFill>
              </a:rPr>
              <a:t>write</a:t>
            </a:r>
            <a:r>
              <a:rPr lang="it-IT" sz="1800" dirty="0">
                <a:solidFill>
                  <a:schemeClr val="bg1"/>
                </a:solidFill>
              </a:rPr>
              <a:t> and compile code for </a:t>
            </a:r>
            <a:r>
              <a:rPr lang="it-IT" sz="1800" dirty="0" err="1">
                <a:solidFill>
                  <a:schemeClr val="bg1"/>
                </a:solidFill>
              </a:rPr>
              <a:t>each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operation</a:t>
            </a:r>
            <a:r>
              <a:rPr lang="it-IT" sz="1800" dirty="0">
                <a:solidFill>
                  <a:schemeClr val="bg1"/>
                </a:solidFill>
              </a:rPr>
              <a:t>…</a:t>
            </a:r>
          </a:p>
          <a:p>
            <a:r>
              <a:rPr lang="it-IT" sz="1800" dirty="0">
                <a:solidFill>
                  <a:schemeClr val="bg1"/>
                </a:solidFill>
              </a:rPr>
              <a:t>… </a:t>
            </a:r>
            <a:r>
              <a:rPr lang="it-IT" sz="1800" dirty="0" err="1">
                <a:solidFill>
                  <a:schemeClr val="bg1"/>
                </a:solidFill>
              </a:rPr>
              <a:t>but</a:t>
            </a:r>
            <a:r>
              <a:rPr lang="it-IT" sz="1800" dirty="0">
                <a:solidFill>
                  <a:schemeClr val="bg1"/>
                </a:solidFill>
              </a:rPr>
              <a:t> a </a:t>
            </a:r>
            <a:r>
              <a:rPr lang="it-IT" sz="1800" dirty="0" err="1">
                <a:solidFill>
                  <a:schemeClr val="bg1"/>
                </a:solidFill>
              </a:rPr>
              <a:t>simple</a:t>
            </a:r>
            <a:r>
              <a:rPr lang="it-IT" sz="1800" dirty="0">
                <a:solidFill>
                  <a:schemeClr val="bg1"/>
                </a:solidFill>
              </a:rPr>
              <a:t> GUI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Targeted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at</a:t>
            </a:r>
            <a:r>
              <a:rPr lang="it-IT" sz="1800" dirty="0">
                <a:solidFill>
                  <a:schemeClr val="bg1"/>
                </a:solidFill>
              </a:rPr>
              <a:t> the </a:t>
            </a:r>
            <a:r>
              <a:rPr lang="it-IT" sz="1800" dirty="0" err="1">
                <a:solidFill>
                  <a:schemeClr val="bg1"/>
                </a:solidFill>
              </a:rPr>
              <a:t>final</a:t>
            </a:r>
            <a:r>
              <a:rPr lang="it-IT" sz="1800" dirty="0">
                <a:solidFill>
                  <a:schemeClr val="bg1"/>
                </a:solidFill>
              </a:rPr>
              <a:t> user</a:t>
            </a:r>
          </a:p>
          <a:p>
            <a:r>
              <a:rPr lang="it-IT" sz="1800" dirty="0">
                <a:solidFill>
                  <a:schemeClr val="bg1"/>
                </a:solidFill>
              </a:rPr>
              <a:t>Support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/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</a:t>
            </a:r>
            <a:r>
              <a:rPr lang="it-IT" sz="1800" dirty="0" err="1">
                <a:solidFill>
                  <a:schemeClr val="bg1"/>
                </a:solidFill>
              </a:rPr>
              <a:t>manual</a:t>
            </a:r>
            <a:r>
              <a:rPr lang="it-IT" sz="1800" dirty="0">
                <a:solidFill>
                  <a:schemeClr val="bg1"/>
                </a:solidFill>
              </a:rPr>
              <a:t> key management, </a:t>
            </a:r>
            <a:r>
              <a:rPr lang="it-IT" sz="1800" dirty="0" err="1">
                <a:solidFill>
                  <a:schemeClr val="bg1"/>
                </a:solidFill>
              </a:rPr>
              <a:t>SEkey</a:t>
            </a:r>
            <a:r>
              <a:rPr lang="it-IT" sz="1800" dirty="0">
                <a:solidFill>
                  <a:schemeClr val="bg1"/>
                </a:solidFill>
              </a:rPr>
              <a:t> and </a:t>
            </a:r>
            <a:r>
              <a:rPr lang="it-IT" sz="1800" dirty="0" err="1">
                <a:solidFill>
                  <a:schemeClr val="bg1"/>
                </a:solidFill>
              </a:rPr>
              <a:t>SEfile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Linux and Windows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59A611-1976-471C-AFA5-DEE04CB7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it-IT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116A97C-A05D-4A75-AB2B-3688C843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SEcube Utilities - Gaetano Galasso, Andrea Pignata, Andrea Russo</a:t>
            </a:r>
          </a:p>
        </p:txBody>
      </p:sp>
      <p:sp>
        <p:nvSpPr>
          <p:cNvPr id="9" name="Segnaposto piè di pagina 2">
            <a:extLst>
              <a:ext uri="{FF2B5EF4-FFF2-40B4-BE49-F238E27FC236}">
                <a16:creationId xmlns:a16="http://schemas.microsoft.com/office/drawing/2014/main" id="{8A69EA03-15C4-49CC-85F9-12E7B51064DC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1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tx1">
                    <a:lumMod val="50000"/>
                  </a:schemeClr>
                </a:solidFill>
              </a:rPr>
              <a:t>SEcube</a:t>
            </a:r>
            <a:r>
              <a:rPr lang="it-IT" dirty="0">
                <a:solidFill>
                  <a:schemeClr val="tx1">
                    <a:lumMod val="50000"/>
                  </a:schemeClr>
                </a:solidFill>
              </a:rPr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6175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722DDD9-0088-423C-B125-31336C1D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Outline</a:t>
            </a:r>
            <a:endParaRPr lang="it-IT" dirty="0"/>
          </a:p>
        </p:txBody>
      </p:sp>
      <p:graphicFrame>
        <p:nvGraphicFramePr>
          <p:cNvPr id="9" name="Segnaposto contenuto 6">
            <a:extLst>
              <a:ext uri="{FF2B5EF4-FFF2-40B4-BE49-F238E27FC236}">
                <a16:creationId xmlns:a16="http://schemas.microsoft.com/office/drawing/2014/main" id="{4F3959AD-2247-47A8-9AFF-895C9A327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7391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AB9C78-B63B-48FA-A094-D0F5C834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SEcube Utilities - Gaetano Galasso, Andrea Pignata, Andrea Russo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A0CD9-F0FF-47CE-B528-3437A13E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E5B500-615C-46EB-8B90-1982715CCA2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76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58B13-0B4D-4F27-A1B0-27111CB7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Let’s</a:t>
            </a:r>
            <a:r>
              <a:rPr lang="it-IT" dirty="0"/>
              <a:t> take a look!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9E26812-37C5-477D-AD32-E0D6B689E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160" y="1825625"/>
            <a:ext cx="5911100" cy="4351338"/>
          </a:xfr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5401C78-6090-420F-9815-BCD991B05837}"/>
              </a:ext>
            </a:extLst>
          </p:cNvPr>
          <p:cNvSpPr/>
          <p:nvPr/>
        </p:nvSpPr>
        <p:spPr>
          <a:xfrm>
            <a:off x="2699657" y="1825626"/>
            <a:ext cx="3396343" cy="7259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6568B4-AFAE-4E5B-8FA3-66D8A55844F4}"/>
              </a:ext>
            </a:extLst>
          </p:cNvPr>
          <p:cNvSpPr txBox="1"/>
          <p:nvPr/>
        </p:nvSpPr>
        <p:spPr>
          <a:xfrm>
            <a:off x="786454" y="164095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4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functions</a:t>
            </a:r>
            <a:endParaRPr lang="it-IT" dirty="0">
              <a:solidFill>
                <a:srgbClr val="FF0000"/>
              </a:solidFill>
              <a:latin typeface="Source Sans Pro SemiBold" panose="020B0604020202020204" pitchFamily="34" charset="0"/>
              <a:cs typeface="Gautami" panose="020B0502040204020203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1161649-E6CE-4FD2-B40D-5C9E78E5E2CA}"/>
              </a:ext>
            </a:extLst>
          </p:cNvPr>
          <p:cNvSpPr/>
          <p:nvPr/>
        </p:nvSpPr>
        <p:spPr>
          <a:xfrm>
            <a:off x="5277395" y="298082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09951D-3CE5-44F0-97FF-445DFA3B87CE}"/>
              </a:ext>
            </a:extLst>
          </p:cNvPr>
          <p:cNvSpPr txBox="1"/>
          <p:nvPr/>
        </p:nvSpPr>
        <p:spPr>
          <a:xfrm>
            <a:off x="8502909" y="2997275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connected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SEcube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devices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7B28661-3141-4C79-A77D-231D0A28F786}"/>
              </a:ext>
            </a:extLst>
          </p:cNvPr>
          <p:cNvSpPr/>
          <p:nvPr/>
        </p:nvSpPr>
        <p:spPr>
          <a:xfrm>
            <a:off x="5612675" y="453229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863620-E354-4A20-BD90-85452E905FAE}"/>
              </a:ext>
            </a:extLst>
          </p:cNvPr>
          <p:cNvSpPr txBox="1"/>
          <p:nvPr/>
        </p:nvSpPr>
        <p:spPr>
          <a:xfrm>
            <a:off x="8729331" y="5244538"/>
            <a:ext cx="2522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keys</a:t>
            </a:r>
          </a:p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(in case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manual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management)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8E73F27-B106-4143-8F29-9466C1B23D55}"/>
              </a:ext>
            </a:extLst>
          </p:cNvPr>
          <p:cNvSpPr/>
          <p:nvPr/>
        </p:nvSpPr>
        <p:spPr>
          <a:xfrm>
            <a:off x="2920053" y="4306388"/>
            <a:ext cx="2412935" cy="91065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7A00D28-F569-470E-9DE9-3165C9B84135}"/>
              </a:ext>
            </a:extLst>
          </p:cNvPr>
          <p:cNvSpPr txBox="1"/>
          <p:nvPr/>
        </p:nvSpPr>
        <p:spPr>
          <a:xfrm>
            <a:off x="317358" y="4733411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Support for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SEkey</a:t>
            </a:r>
            <a:b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</a:b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KMS (group or users)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C51E5D3-62A9-42DA-8340-D39DA019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7</a:t>
            </a:fld>
            <a:endParaRPr lang="it-IT" dirty="0"/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C6BB8F41-5614-4FA7-BC53-922E6AA1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62457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B3EA9-136C-4E89-BE33-E6DFAB1C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advantage</a:t>
            </a:r>
            <a:r>
              <a:rPr lang="it-IT" dirty="0"/>
              <a:t> for Windows users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EAA952-C140-4BF6-8C8B-F9C2ACC8D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918" y="2543027"/>
            <a:ext cx="3858163" cy="2467319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C47619A-81FD-4177-A10D-FA511BF7C1F1}"/>
              </a:ext>
            </a:extLst>
          </p:cNvPr>
          <p:cNvCxnSpPr/>
          <p:nvPr/>
        </p:nvCxnSpPr>
        <p:spPr>
          <a:xfrm flipV="1">
            <a:off x="4166918" y="4262891"/>
            <a:ext cx="1017824" cy="989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6CA1B6-F372-439E-BFAF-A773AC1328ED}"/>
              </a:ext>
            </a:extLst>
          </p:cNvPr>
          <p:cNvSpPr txBox="1"/>
          <p:nvPr/>
        </p:nvSpPr>
        <p:spPr>
          <a:xfrm>
            <a:off x="0" y="542544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…The GUI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launch</a:t>
            </a:r>
            <a:r>
              <a:rPr lang="it-IT" dirty="0"/>
              <a:t> with the </a:t>
            </a:r>
            <a:r>
              <a:rPr lang="it-IT" dirty="0" err="1"/>
              <a:t>correct</a:t>
            </a:r>
            <a:r>
              <a:rPr lang="it-IT" dirty="0"/>
              <a:t> file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1AB889-4070-46B0-9A80-E52AA2B8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55559B-38E2-47CC-9864-1D4710909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149454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F7191-4613-4A60-8F74-346521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Video </a:t>
            </a:r>
            <a:r>
              <a:rPr lang="it-IT" dirty="0" err="1"/>
              <a:t>demonstration</a:t>
            </a:r>
            <a:endParaRPr lang="it-IT" dirty="0"/>
          </a:p>
        </p:txBody>
      </p:sp>
      <p:pic>
        <p:nvPicPr>
          <p:cNvPr id="4" name="Utilities Demonstration">
            <a:hlinkClick r:id="" action="ppaction://media"/>
            <a:extLst>
              <a:ext uri="{FF2B5EF4-FFF2-40B4-BE49-F238E27FC236}">
                <a16:creationId xmlns:a16="http://schemas.microsoft.com/office/drawing/2014/main" id="{8F035776-8D98-4EED-A46F-4CF1349B42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B46F4E-345E-4C86-9094-3958313B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E970F0-8682-4057-AACD-A0C2AC35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it-IT" dirty="0" err="1"/>
              <a:t>SEcube</a:t>
            </a:r>
            <a:r>
              <a:rPr lang="it-IT" dirty="0"/>
              <a:t> Utilities -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8553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646</Words>
  <Application>Microsoft Office PowerPoint</Application>
  <PresentationFormat>Widescreen</PresentationFormat>
  <Paragraphs>118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Source Sans Pro SemiBold</vt:lpstr>
      <vt:lpstr>Tema di Office</vt:lpstr>
      <vt:lpstr>SEcube Utilities</vt:lpstr>
      <vt:lpstr>Outline</vt:lpstr>
      <vt:lpstr>The SEcube </vt:lpstr>
      <vt:lpstr>Why SEcube Utilities?</vt:lpstr>
      <vt:lpstr>Goals</vt:lpstr>
      <vt:lpstr>Outline</vt:lpstr>
      <vt:lpstr>Let’s take a look!</vt:lpstr>
      <vt:lpstr>A little advantage for Windows users</vt:lpstr>
      <vt:lpstr>Video demonstration</vt:lpstr>
      <vt:lpstr>Outline</vt:lpstr>
      <vt:lpstr>Steps of Implementation</vt:lpstr>
      <vt:lpstr>Backend</vt:lpstr>
      <vt:lpstr>Steps of Implementation</vt:lpstr>
      <vt:lpstr>Outline</vt:lpstr>
      <vt:lpstr>Conclusions and Comments</vt:lpstr>
      <vt:lpstr>Conclusions and Comments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SEcube Utilities</dc:title>
  <dc:creator>Andrea Pignata</dc:creator>
  <cp:lastModifiedBy>RUSSO ANDREA</cp:lastModifiedBy>
  <cp:revision>8</cp:revision>
  <dcterms:created xsi:type="dcterms:W3CDTF">2021-09-09T15:44:41Z</dcterms:created>
  <dcterms:modified xsi:type="dcterms:W3CDTF">2021-09-28T22:32:38Z</dcterms:modified>
</cp:coreProperties>
</file>